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57" r:id="rId5"/>
    <p:sldId id="265" r:id="rId6"/>
    <p:sldId id="272" r:id="rId7"/>
    <p:sldId id="273" r:id="rId8"/>
    <p:sldId id="274" r:id="rId9"/>
    <p:sldId id="281" r:id="rId10"/>
    <p:sldId id="282" r:id="rId11"/>
    <p:sldId id="283" r:id="rId12"/>
    <p:sldId id="275" r:id="rId13"/>
    <p:sldId id="287" r:id="rId14"/>
    <p:sldId id="288" r:id="rId15"/>
    <p:sldId id="285" r:id="rId16"/>
    <p:sldId id="286" r:id="rId17"/>
  </p:sldIdLst>
  <p:sldSz cx="12188825" cy="6858000"/>
  <p:notesSz cx="6858000" cy="9144000"/>
  <p:embeddedFontLst>
    <p:embeddedFont>
      <p:font typeface="나눔바른펜" panose="020B0503000000000000" pitchFamily="50" charset="-127"/>
      <p:regular r:id="rId20"/>
      <p:bold r:id="rId21"/>
    </p:embeddedFont>
    <p:embeddedFont>
      <p:font typeface="나눔스퀘어" panose="020B0600000101010101" pitchFamily="50" charset="-127"/>
      <p:regular r:id="rId22"/>
    </p:embeddedFont>
    <p:embeddedFont>
      <p:font typeface="나눔고딕 ExtraBold" panose="020D0904000000000000" pitchFamily="50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336">
          <p15:clr>
            <a:srgbClr val="A4A3A4"/>
          </p15:clr>
        </p15:guide>
        <p15:guide id="5" orient="horz" pos="1920">
          <p15:clr>
            <a:srgbClr val="A4A3A4"/>
          </p15:clr>
        </p15:guide>
        <p15:guide id="6" orient="horz" pos="3984">
          <p15:clr>
            <a:srgbClr val="A4A3A4"/>
          </p15:clr>
        </p15:guide>
        <p15:guide id="7" orient="horz" pos="1152">
          <p15:clr>
            <a:srgbClr val="A4A3A4"/>
          </p15:clr>
        </p15:guide>
        <p15:guide id="8" pos="3839">
          <p15:clr>
            <a:srgbClr val="A4A3A4"/>
          </p15:clr>
        </p15:guide>
        <p15:guide id="9" pos="671">
          <p15:clr>
            <a:srgbClr val="A4A3A4"/>
          </p15:clr>
        </p15:guide>
        <p15:guide id="10" pos="7007">
          <p15:clr>
            <a:srgbClr val="A4A3A4"/>
          </p15:clr>
        </p15:guide>
        <p15:guide id="11" pos="6143">
          <p15:clr>
            <a:srgbClr val="A4A3A4"/>
          </p15:clr>
        </p15:guide>
        <p15:guide id="12" pos="3263">
          <p15:clr>
            <a:srgbClr val="A4A3A4"/>
          </p15:clr>
        </p15:guide>
        <p15:guide id="13" pos="7391">
          <p15:clr>
            <a:srgbClr val="A4A3A4"/>
          </p15:clr>
        </p15:guide>
        <p15:guide id="14" pos="36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86470" autoAdjust="0"/>
  </p:normalViewPr>
  <p:slideViewPr>
    <p:cSldViewPr showGuides="1">
      <p:cViewPr varScale="1">
        <p:scale>
          <a:sx n="115" d="100"/>
          <a:sy n="115" d="100"/>
        </p:scale>
        <p:origin x="432" y="108"/>
      </p:cViewPr>
      <p:guideLst>
        <p:guide orient="horz" pos="2160"/>
        <p:guide orient="horz" pos="1008"/>
        <p:guide orient="horz" pos="3792"/>
        <p:guide orient="horz" pos="336"/>
        <p:guide orient="horz" pos="1920"/>
        <p:guide orient="horz" pos="3984"/>
        <p:guide orient="horz" pos="1152"/>
        <p:guide pos="3839"/>
        <p:guide pos="671"/>
        <p:guide pos="7007"/>
        <p:guide pos="6143"/>
        <p:guide pos="3263"/>
        <p:guide pos="7391"/>
        <p:guide pos="369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34AC83E-4F28-4EA9-9383-F794506A988C}" type="datetime4">
              <a:rPr lang="ko-KR" altLang="en-US" smtClean="0">
                <a:latin typeface="바탕" panose="02030600000101010101" pitchFamily="18" charset="-127"/>
                <a:ea typeface="바탕" panose="02030600000101010101" pitchFamily="18" charset="-127"/>
              </a:rPr>
              <a:t>2020년 10월 12일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4CBEF8-5CDE-472B-839B-B8BB0C881006}" type="slidenum">
              <a:rPr lang="en-US" altLang="ko-KR">
                <a:latin typeface="바탕" panose="02030600000101010101" pitchFamily="18" charset="-127"/>
                <a:ea typeface="바탕" panose="02030600000101010101" pitchFamily="18" charset="-127"/>
              </a:rPr>
              <a:t>‹#›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32892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3873BE6-AABF-4E77-8333-44B502740C47}" type="datetime4">
              <a:rPr lang="ko-KR" altLang="en-US" smtClean="0"/>
              <a:pPr/>
              <a:t>2020년 10월 12일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6BB98AFB-CB0D-4DFE-87B9-B4B0D0DE73CD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2805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바탕" panose="02030600000101010101" pitchFamily="18" charset="-127"/>
        <a:ea typeface="바탕" panose="02030600000101010101" pitchFamily="18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4014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10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0751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11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06260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12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8795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13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74442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2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5920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3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7468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4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0870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5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0732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6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7331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7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52153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8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3690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6BB98AFB-CB0D-4DFE-87B9-B4B0D0DE73CD}" type="slidenum">
              <a:rPr lang="en-US" altLang="ko-KR" smtClean="0">
                <a:latin typeface="바탕" panose="02030600000101010101" pitchFamily="18" charset="-127"/>
                <a:ea typeface="바탕" panose="02030600000101010101" pitchFamily="18" charset="-127"/>
              </a:rPr>
              <a:t>9</a:t>
            </a:fld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3617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5214" y="533400"/>
            <a:ext cx="5029200" cy="2514601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ko-KR" altLang="en-US" smtClean="0"/>
              <a:t>마스터 제목 스타일 편집</a:t>
            </a:r>
            <a:endParaRPr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65212" y="3403600"/>
            <a:ext cx="5029201" cy="1397000"/>
          </a:xfrm>
        </p:spPr>
        <p:txBody>
          <a:bodyPr rtlCol="0">
            <a:normAutofit/>
          </a:bodyPr>
          <a:lstStyle>
            <a:lvl1pPr marL="0" indent="0" algn="l">
              <a:spcBef>
                <a:spcPts val="600"/>
              </a:spcBef>
              <a:buNone/>
              <a:defRPr sz="24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smtClean="0"/>
              <a:t>클릭하여 마스터 부제목 스타일 편집</a:t>
            </a:r>
            <a:endParaRPr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065213" y="6432551"/>
            <a:ext cx="5653087" cy="273049"/>
          </a:xfrm>
        </p:spPr>
        <p:txBody>
          <a:bodyPr rtlCol="0"/>
          <a:lstStyle>
            <a:lvl1pPr>
              <a:defRPr>
                <a:effectLst/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932612" y="6432551"/>
            <a:ext cx="1371600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4E24021-43AB-4E93-998D-699CE5E58B5C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532812" y="6432551"/>
            <a:ext cx="1219201" cy="273049"/>
          </a:xfrm>
        </p:spPr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3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77BDE08-EF69-4CDE-9817-908A40DB987B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477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61412" y="533400"/>
            <a:ext cx="2362201" cy="5486400"/>
          </a:xfrm>
        </p:spPr>
        <p:txBody>
          <a:bodyPr vert="eaVert" rtlCol="0"/>
          <a:lstStyle/>
          <a:p>
            <a:pPr rtl="0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065213" y="533400"/>
            <a:ext cx="7467599" cy="5486400"/>
          </a:xfrm>
        </p:spPr>
        <p:txBody>
          <a:bodyPr vert="eaVert"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smtClean="0"/>
              <a:t>마스터 텍스트 스타일 편집</a:t>
            </a:r>
          </a:p>
          <a:p>
            <a:pPr lvl="1" rtl="0"/>
            <a:r>
              <a:rPr lang="ko-KR" altLang="en-US" smtClean="0"/>
              <a:t>둘째 수준</a:t>
            </a:r>
          </a:p>
          <a:p>
            <a:pPr lvl="2" rtl="0"/>
            <a:r>
              <a:rPr lang="ko-KR" altLang="en-US" smtClean="0"/>
              <a:t>셋째 수준</a:t>
            </a:r>
          </a:p>
          <a:p>
            <a:pPr lvl="3" rtl="0"/>
            <a:r>
              <a:rPr lang="ko-KR" altLang="en-US" smtClean="0"/>
              <a:t>넷째 수준</a:t>
            </a:r>
          </a:p>
          <a:p>
            <a:pPr lvl="4" rtl="0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" smtClean="0"/>
              <a:t>바닥글 추가</a:t>
            </a:r>
            <a:endParaRPr lang="ko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B3D5B25B-EC36-4BC0-84ED-D01E4AD690B3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43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98EE465E-3D0C-432A-9E67-582EEBBC8739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67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4" y="533400"/>
            <a:ext cx="8686800" cy="2286000"/>
          </a:xfrm>
        </p:spPr>
        <p:txBody>
          <a:bodyPr rtlCol="0" anchor="b">
            <a:normAutofit/>
          </a:bodyPr>
          <a:lstStyle>
            <a:lvl1pPr algn="l">
              <a:defRPr sz="5400" b="1" cap="none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4" y="3124200"/>
            <a:ext cx="8686800" cy="13716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1DB36429-B3C0-466B-BF6F-F6A206099674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563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5212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64598" y="1828800"/>
            <a:ext cx="4251960" cy="4191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8845D1C0-D6DE-4F8D-8724-C16FFD36AC09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050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1" y="533400"/>
            <a:ext cx="8686802" cy="106680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521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500053" y="1828799"/>
            <a:ext cx="4251960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500053" y="2590800"/>
            <a:ext cx="4251960" cy="34290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7F694308-BEB5-43C2-96B3-777BAF31FA92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154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E92518E5-899D-4F1C-B9C0-4153F589D8C4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030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9AB2EC4-AC50-4AAA-838D-1B8620D65867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826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865813" y="533400"/>
            <a:ext cx="5867400" cy="5486400"/>
          </a:xfrm>
        </p:spPr>
        <p:txBody>
          <a:bodyPr rtlCol="0">
            <a:normAutofit/>
          </a:bodyPr>
          <a:lstStyle>
            <a:lvl1pPr>
              <a:defRPr sz="20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2pPr>
            <a:lvl3pPr>
              <a:defRPr sz="16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4pPr>
            <a:lvl5pPr>
              <a:defRPr sz="1400">
                <a:latin typeface="바탕" panose="02030600000101010101" pitchFamily="18" charset="-127"/>
                <a:ea typeface="바탕" panose="02030600000101010101" pitchFamily="18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CBCA9A85-B5CB-4659-B7AD-2ADB675ACA4D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083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5213" y="533400"/>
            <a:ext cx="4114800" cy="152400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600" b="1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5865812" y="533400"/>
            <a:ext cx="5780173" cy="5791200"/>
          </a:xfrm>
          <a:ln w="50800">
            <a:solidFill>
              <a:schemeClr val="tx1">
                <a:lumMod val="65000"/>
                <a:lumOff val="3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dirty="0" smtClean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65213" y="2209800"/>
            <a:ext cx="4114800" cy="38100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7285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 bwMode="auto">
          <a:xfrm>
            <a:off x="1065212" y="533400"/>
            <a:ext cx="8686801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5212" y="1828800"/>
            <a:ext cx="8686801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5213" y="6155267"/>
            <a:ext cx="5653087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r>
              <a:rPr lang="ko-KR" altLang="en-US" dirty="0" smtClean="0"/>
              <a:t>바닥글 추가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932612" y="6155267"/>
            <a:ext cx="1371600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2A2311A3-2538-42DE-AEC3-5B7A40B68862}" type="datetime4">
              <a:rPr lang="ko-KR" altLang="en-US" smtClean="0"/>
              <a:pPr/>
              <a:t>2020년 10월 12일</a:t>
            </a:fld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532812" y="6155267"/>
            <a:ext cx="12192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defRPr>
            </a:lvl1pPr>
          </a:lstStyle>
          <a:p>
            <a:fld id="{AAEAE4A8-A6E5-453E-B946-FB774B73F48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767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8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74320" indent="-228600" algn="l" defTabSz="914400" rtl="0" eaLnBrk="1" latinLnBrk="1" hangingPunct="1">
        <a:lnSpc>
          <a:spcPct val="90000"/>
        </a:lnSpc>
        <a:spcBef>
          <a:spcPts val="18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1pPr>
      <a:lvl2pPr marL="594360" indent="-228600" algn="l" defTabSz="914400" rtl="0" eaLnBrk="1" latinLnBrk="1" hangingPunct="1">
        <a:lnSpc>
          <a:spcPct val="90000"/>
        </a:lnSpc>
        <a:spcBef>
          <a:spcPts val="10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2pPr>
      <a:lvl3pPr marL="77724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3pPr>
      <a:lvl4pPr marL="960120" indent="-18288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4pPr>
      <a:lvl5pPr marL="1097280" indent="-137160" algn="l" defTabSz="914400" rtl="0" eaLnBrk="1" latinLnBrk="1" hangingPunct="1">
        <a:lnSpc>
          <a:spcPct val="90000"/>
        </a:lnSpc>
        <a:spcBef>
          <a:spcPts val="600"/>
        </a:spcBef>
        <a:buClr>
          <a:schemeClr val="tx1">
            <a:lumMod val="65000"/>
            <a:lumOff val="35000"/>
          </a:schemeClr>
        </a:buClr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바탕" panose="02030600000101010101" pitchFamily="18" charset="-127"/>
          <a:ea typeface="바탕" panose="02030600000101010101" pitchFamily="18" charset="-127"/>
          <a:cs typeface="+mn-cs"/>
        </a:defRPr>
      </a:lvl5pPr>
      <a:lvl6pPr marL="123444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37160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50876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1645920" indent="-137160" algn="l" defTabSz="914400" rtl="0" eaLnBrk="1" latinLnBrk="1" hangingPunct="1">
        <a:spcBef>
          <a:spcPts val="600"/>
        </a:spcBef>
        <a:buSzPct val="80000"/>
        <a:buFont typeface="Arial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캡스톤 디자인</a:t>
            </a:r>
            <a:endParaRPr lang="ko-KR" altLang="en-US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고찬혁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신찬익</a:t>
            </a:r>
            <a:r>
              <a:rPr lang="en-US" altLang="ko-KR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, </a:t>
            </a:r>
            <a:r>
              <a:rPr lang="ko-KR" altLang="en-US" dirty="0" smtClean="0">
                <a:latin typeface="나눔바른펜" panose="020B0503000000000000" pitchFamily="50" charset="-127"/>
                <a:ea typeface="나눔바른펜" panose="020B0503000000000000" pitchFamily="50" charset="-127"/>
              </a:rPr>
              <a:t>허준혁</a:t>
            </a:r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812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marL="45720" indent="0" rtl="0">
              <a:buNone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안전디딤돌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어플리케이션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홈에서 제목으로 검색할 수 있으나 검색 결과가 포함된 최근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개까지만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보여진다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나눈 뒤 검색할 수 있게 하여 정확한 검색 결과를 보여준다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홈에서 지역별로 구분할 수 있으나 검색 지역 지정이 하나밖에 안된다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지역이 두 개 이상이면 하나씩 봐야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검색 지역 지정을 다중으로 할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홈에서 지역별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구분밖에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특정한 사건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코로나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태풍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만을 찾아보고 싶으면 방법이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 문자를 사건별로 구분하여 찾아볼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1.2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분해와 </a:t>
            </a:r>
            <a:r>
              <a:rPr lang="ko-KR" altLang="en-US" sz="2500" b="1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역공학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33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marL="45720" indent="0">
              <a:buNone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제목으로 검색 기능만 존재하고 분류 기능이 존재하지 않는다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시간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검색하면 해당 결과를 보여준다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>
              <a:buFontTx/>
              <a:buChar char="-"/>
            </a:pP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게시글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형식으로 찾아보기만 가능할 뿐 알려주는 기능은 없다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지정한 조건에 맞추어 알려준다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1.2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분해와 </a:t>
            </a:r>
            <a:r>
              <a:rPr lang="ko-KR" altLang="en-US" sz="2500" b="1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역공학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080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원하는 지역을 지정한다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지정한 지역에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오면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검색하면 해당 결과를 보여준다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반드시 제공되어야 할 기능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9938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917632" cy="4191000"/>
          </a:xfrm>
        </p:spPr>
        <p:txBody>
          <a:bodyPr rtlCol="0">
            <a:normAutofit/>
          </a:bodyPr>
          <a:lstStyle/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서버를 유지한다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국민안전재난포털에서 데이터를 가져와서 저장한다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정리한다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받는 시간을 자기가 정할 수 있게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예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– 22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시부터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7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시까지는 받지 않음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rtl="0">
              <a:buFontTx/>
              <a:buChar char="-"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GPS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활용하여 사용자의 위치를 자동으로 인식해서 따로 지역 지정을 하지 않아도 사용자가 있는 지역의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받았던 알림을 다시 볼 수 있다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5776514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부가 기능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390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제목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45720" indent="0" rtl="0">
              <a:buNone/>
            </a:pPr>
            <a:r>
              <a:rPr lang="ko-KR" altLang="en-US" sz="3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지금 우리 지역은</a:t>
            </a:r>
            <a:r>
              <a:rPr lang="en-US" altLang="ko-KR" sz="3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0082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해결하고자 하는 문제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원치 않는 지역의 재난 문자를 받아서 불편하다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 문자는 최상위로 뜨기 때문에 차단하지 않으면 작업도중 방해가 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지역의 정보를 받고 싶은데 찾기가 어렵다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023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요구 사항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사는 지역의 재난문자와 안전문자를 받기를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지역을 방문할 예정이 있을 경우 사용자는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지역의 재난문자와 안전문자 기록을 열람할 것을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자취를 하거나 따로 떨어져 살 때 다른 가족이 위치한 지역의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받아보길 원한다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020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4237112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안전디딤돌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휴대폰 어플리케이션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 선택 기능이 있어 선택한 지역의</a:t>
            </a:r>
            <a:r>
              <a:rPr lang="en-US" altLang="ko-KR" sz="15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알림이 가능하다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또 </a:t>
            </a:r>
            <a:r>
              <a:rPr lang="ko-KR" altLang="en-US" sz="15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즐겨찾기가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존재한다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사건별로 분류해주는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 화면에서는 검색 기능이 있으나 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15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개까지만</a:t>
            </a: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보여주며 재난 문자 화면에서는 검색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받았던 알림을 다시 보는 기능이 없다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825" y="1269996"/>
            <a:ext cx="2664296" cy="547660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1268758"/>
            <a:ext cx="2664899" cy="547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20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1828800"/>
            <a:ext cx="10141767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국민재난안전포털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웹사이트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재난문자를 제목과 내용으로 검색할 수 있는 기능이 있으나 분류 기능이 존재하지 않는다</a:t>
            </a:r>
            <a:r>
              <a:rPr lang="en-US" altLang="ko-KR" sz="15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564" y="2852936"/>
            <a:ext cx="8439061" cy="3079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76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5173216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3.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긴급 알림 설정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기본 제공 시스템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사건이 발생하면 실시간으로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알람이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온다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자신이 현재 위치하고 있는 지역과 주변 지역의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알람이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모두 온다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45720" indent="0" rtl="0">
              <a:buNone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무음모드로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변경이 되지 않으며 소리를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끄고싶으면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차단해야 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476" y="692696"/>
            <a:ext cx="2736304" cy="562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67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경쟁제품 분석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3" y="1828800"/>
            <a:ext cx="5533256" cy="4191000"/>
          </a:xfrm>
        </p:spPr>
        <p:txBody>
          <a:bodyPr rtlCol="0"/>
          <a:lstStyle/>
          <a:p>
            <a:pPr marL="45720" indent="0" rtl="0">
              <a:buNone/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 무음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어플리케이션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재난문자를 무음으로 바꿀 수 있다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하지만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1000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원으로 유료 어플리케이션이고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무음으로 바꾸기와 취소하는 기능밖에 없다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99" y="4019239"/>
            <a:ext cx="6544588" cy="222916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933" y="1097049"/>
            <a:ext cx="5164813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14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ko-KR" sz="4000" dirty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. </a:t>
            </a:r>
            <a:r>
              <a:rPr lang="ko-KR" altLang="en-US" sz="4000" dirty="0" smtClean="0">
                <a:solidFill>
                  <a:srgbClr val="00B0F0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결과물의 기능</a:t>
            </a:r>
            <a:endParaRPr lang="ko-KR" altLang="en-US" sz="4000" dirty="0">
              <a:solidFill>
                <a:srgbClr val="00B0F0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65212" y="2204864"/>
            <a:ext cx="8686801" cy="4191000"/>
          </a:xfrm>
        </p:spPr>
        <p:txBody>
          <a:bodyPr rtlCol="0"/>
          <a:lstStyle/>
          <a:p>
            <a:pPr rtl="0">
              <a:buFontTx/>
              <a:buChar char="-"/>
            </a:pP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재난문자에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대한 데이터가 필요함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국민안전재난포털에서 데이터를 가져온다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저장하는 곳이 필요함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서버를 이용한다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데이터가 정리되어 있지 않음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데이터를 시간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지역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사건별로 저장한다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rtl="0">
              <a:buFontTx/>
              <a:buChar char="-"/>
            </a:pP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상관없는 지역의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옴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자기가 원하는 지역을 선택하고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재난문자가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오면 알려준다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marL="45720" indent="0" rtl="0">
              <a:buNone/>
            </a:pP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내용 개체 틀 2"/>
          <p:cNvSpPr txBox="1">
            <a:spLocks/>
          </p:cNvSpPr>
          <p:nvPr/>
        </p:nvSpPr>
        <p:spPr>
          <a:xfrm>
            <a:off x="1037978" y="1624519"/>
            <a:ext cx="3240360" cy="460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1" hangingPunct="1">
              <a:lnSpc>
                <a:spcPct val="90000"/>
              </a:lnSpc>
              <a:spcBef>
                <a:spcPts val="18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1pPr>
            <a:lvl2pPr marL="59436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2pPr>
            <a:lvl3pPr marL="77724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3pPr>
            <a:lvl4pPr marL="960120" indent="-18288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4pPr>
            <a:lvl5pPr marL="1097280" indent="-137160" algn="l" defTabSz="914400" rtl="0" eaLnBrk="1" latinLnBrk="1" hangingPunct="1">
              <a:lnSpc>
                <a:spcPct val="90000"/>
              </a:lnSpc>
              <a:spcBef>
                <a:spcPts val="600"/>
              </a:spcBef>
              <a:buClr>
                <a:schemeClr val="tx1">
                  <a:lumMod val="65000"/>
                  <a:lumOff val="35000"/>
                </a:schemeClr>
              </a:buClr>
              <a:buSzPct val="80000"/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  <a:cs typeface="+mn-cs"/>
              </a:defRPr>
            </a:lvl5pPr>
            <a:lvl6pPr marL="123444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7160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876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45920" indent="-137160" algn="l" defTabSz="914400" rtl="0" eaLnBrk="1" latinLnBrk="1" hangingPunct="1">
              <a:spcBef>
                <a:spcPts val="600"/>
              </a:spcBef>
              <a:buSzPct val="80000"/>
              <a:buFont typeface="Arial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1.1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도출 과정 </a:t>
            </a:r>
            <a:r>
              <a:rPr lang="en-US" altLang="ko-KR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ko-KR" altLang="en-US" sz="2500" b="1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나열</a:t>
            </a:r>
            <a:endParaRPr lang="ko-KR" altLang="en-US" sz="2500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4300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비즈니스 전략 프레젠테이션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4352090_TF03460663.potx" id="{FE00F803-FA41-4137-8E06-6B4EB4A0E169}" vid="{EAEA946B-0AD2-4B40-BCF0-088097655EA4}"/>
    </a:ext>
  </a:extLst>
</a:theme>
</file>

<file path=ppt/theme/theme2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Blue Red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53E1689-1E09-4ADC-A5E7-6718BF79A8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FF1070-8794-47AC-90B7-1F2E078096FF}">
  <ds:schemaRefs>
    <ds:schemaRef ds:uri="a4f35948-e619-41b3-aa29-22878b09cfd2"/>
    <ds:schemaRef ds:uri="http://purl.org/dc/elements/1.1/"/>
    <ds:schemaRef ds:uri="http://purl.org/dc/dcmitype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40262f94-9f35-4ac3-9a90-690165a166b7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CB30B94-6D3B-4C91-947C-5EB8E8EFFE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비즈니스 전략 프레젠테이션</Template>
  <TotalTime>457</TotalTime>
  <Words>479</Words>
  <Application>Microsoft Office PowerPoint</Application>
  <PresentationFormat>사용자 지정</PresentationFormat>
  <Paragraphs>82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Arial</vt:lpstr>
      <vt:lpstr>나눔바른펜</vt:lpstr>
      <vt:lpstr>나눔스퀘어</vt:lpstr>
      <vt:lpstr>바탕</vt:lpstr>
      <vt:lpstr>나눔고딕 ExtraBold</vt:lpstr>
      <vt:lpstr>맑은 고딕</vt:lpstr>
      <vt:lpstr>비즈니스 전략 프레젠테이션</vt:lpstr>
      <vt:lpstr>캡스톤 디자인</vt:lpstr>
      <vt:lpstr>1. 제목</vt:lpstr>
      <vt:lpstr>2. 해결하고자 하는 문제</vt:lpstr>
      <vt:lpstr>3. 요구 사항</vt:lpstr>
      <vt:lpstr>4. 경쟁제품 분석</vt:lpstr>
      <vt:lpstr>4. 경쟁제품 분석</vt:lpstr>
      <vt:lpstr>4. 경쟁제품 분석</vt:lpstr>
      <vt:lpstr>4. 경쟁제품 분석</vt:lpstr>
      <vt:lpstr>5. 결과물의 기능</vt:lpstr>
      <vt:lpstr>5. 결과물의 기능</vt:lpstr>
      <vt:lpstr>5. 결과물의 기능</vt:lpstr>
      <vt:lpstr>5. 결과물의 기능</vt:lpstr>
      <vt:lpstr>5. 결과물의 기능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컴퓨터공학과</dc:title>
  <dc:creator>고 찬혁</dc:creator>
  <cp:lastModifiedBy>고 찬혁</cp:lastModifiedBy>
  <cp:revision>53</cp:revision>
  <dcterms:created xsi:type="dcterms:W3CDTF">2019-04-04T10:51:39Z</dcterms:created>
  <dcterms:modified xsi:type="dcterms:W3CDTF">2020-10-12T11:13:10Z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